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06" r:id="rId2"/>
    <p:sldId id="319" r:id="rId3"/>
    <p:sldId id="316" r:id="rId4"/>
    <p:sldId id="320" r:id="rId5"/>
    <p:sldId id="324" r:id="rId6"/>
    <p:sldId id="321" r:id="rId7"/>
    <p:sldId id="322" r:id="rId8"/>
    <p:sldId id="32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F2DFF-AC6F-4E98-9FC9-8C7DE2C73D23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8A0CD-EB3D-4333-B664-2C188FB0B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519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409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9880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801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403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4548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286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90544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583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9CE00-6DD6-46C5-BA0E-FDB5F0BE9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B5A9D8-1D86-4C58-BFAC-6CBA81140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B8BA09-0985-4F1D-ACC6-D6D05AA1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55D616-EC7E-48AB-BAE6-159DE324A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1657A-573E-405F-8D54-45657C10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C0C61-F540-488F-9614-06E1C21D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9D37DA-65F3-4593-B444-F391576C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9EFC8-B1D8-43D4-B764-0919EE12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2D51D-36E8-41A2-8888-B5E51579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CB90E6-B849-4AB5-8D8E-49664CC3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03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BD17F6-02CE-42B5-9B88-633B29666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7C5051-71A3-4C04-80DE-60148D0B2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EEBA0-BAD1-4520-AC59-9782CC0B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1E2F7-698D-40D8-AA92-1660C4E6F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48AE25-38A0-43BC-9C8D-A9942DAC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620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rrowheads="1"/>
          </p:cNvSpPr>
          <p:nvPr userDrawn="1"/>
        </p:nvSpPr>
        <p:spPr bwMode="auto">
          <a:xfrm>
            <a:off x="0" y="6789374"/>
            <a:ext cx="12192000" cy="115631"/>
          </a:xfrm>
          <a:custGeom>
            <a:avLst/>
            <a:gdLst>
              <a:gd name="connsiteX0" fmla="*/ 0 w 9144000"/>
              <a:gd name="connsiteY0" fmla="*/ 0 h 130016"/>
              <a:gd name="connsiteX1" fmla="*/ 2266950 w 9144000"/>
              <a:gd name="connsiteY1" fmla="*/ 0 h 130016"/>
              <a:gd name="connsiteX2" fmla="*/ 2266951 w 9144000"/>
              <a:gd name="connsiteY2" fmla="*/ 0 h 130016"/>
              <a:gd name="connsiteX3" fmla="*/ 4572000 w 9144000"/>
              <a:gd name="connsiteY3" fmla="*/ 0 h 130016"/>
              <a:gd name="connsiteX4" fmla="*/ 6838950 w 9144000"/>
              <a:gd name="connsiteY4" fmla="*/ 0 h 130016"/>
              <a:gd name="connsiteX5" fmla="*/ 9144000 w 9144000"/>
              <a:gd name="connsiteY5" fmla="*/ 0 h 130016"/>
              <a:gd name="connsiteX6" fmla="*/ 9144000 w 9144000"/>
              <a:gd name="connsiteY6" fmla="*/ 130016 h 130016"/>
              <a:gd name="connsiteX7" fmla="*/ 6838950 w 9144000"/>
              <a:gd name="connsiteY7" fmla="*/ 130016 h 130016"/>
              <a:gd name="connsiteX8" fmla="*/ 4572000 w 9144000"/>
              <a:gd name="connsiteY8" fmla="*/ 130016 h 130016"/>
              <a:gd name="connsiteX9" fmla="*/ 2266951 w 9144000"/>
              <a:gd name="connsiteY9" fmla="*/ 130016 h 130016"/>
              <a:gd name="connsiteX10" fmla="*/ 2266950 w 9144000"/>
              <a:gd name="connsiteY10" fmla="*/ 130016 h 130016"/>
              <a:gd name="connsiteX11" fmla="*/ 0 w 9144000"/>
              <a:gd name="connsiteY11" fmla="*/ 130016 h 13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130016">
                <a:moveTo>
                  <a:pt x="0" y="0"/>
                </a:moveTo>
                <a:lnTo>
                  <a:pt x="2266950" y="0"/>
                </a:lnTo>
                <a:lnTo>
                  <a:pt x="2266951" y="0"/>
                </a:lnTo>
                <a:lnTo>
                  <a:pt x="4572000" y="0"/>
                </a:lnTo>
                <a:lnTo>
                  <a:pt x="6838950" y="0"/>
                </a:lnTo>
                <a:lnTo>
                  <a:pt x="9144000" y="0"/>
                </a:lnTo>
                <a:lnTo>
                  <a:pt x="9144000" y="130016"/>
                </a:lnTo>
                <a:lnTo>
                  <a:pt x="6838950" y="130016"/>
                </a:lnTo>
                <a:lnTo>
                  <a:pt x="4572000" y="130016"/>
                </a:lnTo>
                <a:lnTo>
                  <a:pt x="2266951" y="130016"/>
                </a:lnTo>
                <a:lnTo>
                  <a:pt x="2266950" y="130016"/>
                </a:lnTo>
                <a:lnTo>
                  <a:pt x="0" y="1300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47200" y="657765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46943D-4D1A-4227-8E4A-4C0DFA2C8D4F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680" y="6588760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0F1D807-92CB-40E1-8909-FC53D865401B}" type="datetimeFigureOut">
              <a:rPr lang="zh-CN" altLang="en-US" smtClean="0"/>
              <a:t>2021/12/13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566803" y="963904"/>
            <a:ext cx="1167388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6" descr="“中科大 logo”的图片搜索结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964" y="304731"/>
            <a:ext cx="3292475" cy="55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68"/>
          <p:cNvGrpSpPr/>
          <p:nvPr userDrawn="1"/>
        </p:nvGrpSpPr>
        <p:grpSpPr bwMode="auto">
          <a:xfrm>
            <a:off x="156710" y="349542"/>
            <a:ext cx="481012" cy="614362"/>
            <a:chOff x="0" y="0"/>
            <a:chExt cx="563562" cy="720725"/>
          </a:xfrm>
          <a:solidFill>
            <a:srgbClr val="0070C0"/>
          </a:solidFill>
        </p:grpSpPr>
        <p:sp>
          <p:nvSpPr>
            <p:cNvPr id="16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2147483646 w 64"/>
                <a:gd name="T1" fmla="*/ 2147483646 h 321"/>
                <a:gd name="T2" fmla="*/ 2147483646 w 64"/>
                <a:gd name="T3" fmla="*/ 2147483646 h 321"/>
                <a:gd name="T4" fmla="*/ 0 w 64"/>
                <a:gd name="T5" fmla="*/ 2147483646 h 321"/>
                <a:gd name="T6" fmla="*/ 0 w 64"/>
                <a:gd name="T7" fmla="*/ 2147483646 h 321"/>
                <a:gd name="T8" fmla="*/ 2147483646 w 64"/>
                <a:gd name="T9" fmla="*/ 0 h 321"/>
                <a:gd name="T10" fmla="*/ 2147483646 w 64"/>
                <a:gd name="T11" fmla="*/ 2147483646 h 321"/>
                <a:gd name="T12" fmla="*/ 2147483646 w 64"/>
                <a:gd name="T13" fmla="*/ 2147483646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2147483646 w 63"/>
                <a:gd name="T1" fmla="*/ 2147483646 h 125"/>
                <a:gd name="T2" fmla="*/ 2147483646 w 63"/>
                <a:gd name="T3" fmla="*/ 2147483646 h 125"/>
                <a:gd name="T4" fmla="*/ 0 w 63"/>
                <a:gd name="T5" fmla="*/ 2147483646 h 125"/>
                <a:gd name="T6" fmla="*/ 0 w 63"/>
                <a:gd name="T7" fmla="*/ 2147483646 h 125"/>
                <a:gd name="T8" fmla="*/ 2147483646 w 63"/>
                <a:gd name="T9" fmla="*/ 0 h 125"/>
                <a:gd name="T10" fmla="*/ 2147483646 w 63"/>
                <a:gd name="T11" fmla="*/ 2147483646 h 125"/>
                <a:gd name="T12" fmla="*/ 2147483646 w 63"/>
                <a:gd name="T13" fmla="*/ 2147483646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2147483646 w 64"/>
                <a:gd name="T1" fmla="*/ 2147483646 h 218"/>
                <a:gd name="T2" fmla="*/ 2147483646 w 64"/>
                <a:gd name="T3" fmla="*/ 2147483646 h 218"/>
                <a:gd name="T4" fmla="*/ 0 w 64"/>
                <a:gd name="T5" fmla="*/ 2147483646 h 218"/>
                <a:gd name="T6" fmla="*/ 0 w 64"/>
                <a:gd name="T7" fmla="*/ 2147483646 h 218"/>
                <a:gd name="T8" fmla="*/ 2147483646 w 64"/>
                <a:gd name="T9" fmla="*/ 0 h 218"/>
                <a:gd name="T10" fmla="*/ 2147483646 w 64"/>
                <a:gd name="T11" fmla="*/ 2147483646 h 218"/>
                <a:gd name="T12" fmla="*/ 2147483646 w 64"/>
                <a:gd name="T13" fmla="*/ 2147483646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680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207A4-B3A2-467F-84F2-AF00E09D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C07E11-EEB0-4C09-898A-846497C1D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425779-5924-40A2-9919-E2FCC954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FD1A44-A87B-47C9-88FE-EE163494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7BC0A-596E-4914-B3E0-0030F26A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10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C6ECF-0262-4AC1-AEBA-28286FC1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7A3C3D-ABE2-40AE-B685-29B7DAAFD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02F78-BC0E-4834-AF66-0A7D6B997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56DDD-EEDB-4E51-91E2-FCADFD5C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569EAC-78EB-479C-A43D-CF1595F2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43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B5778-FBE9-4FAE-AD13-F2ABA8AD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6DCA5E-8F5D-4FDD-953F-DD0949BAC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E9F8D7-BAFE-48BD-BF02-9753FC402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16C3DF-6830-4EEB-9778-06E3A75E2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9B5782-F7BA-4FFD-8204-831C14944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F6E4FA-FCD3-4E79-B584-0EB64C064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46183-3271-426B-8D28-561798E7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C5CB2A-D126-4024-AD5C-342E9B5FB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7899A-E2BD-448F-9330-A62C99E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3532D4-98CA-448B-8D1A-14F9E1892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9D9A74-C799-46D3-9B82-97B702D2F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4A8C0E-59DC-4354-B289-360361DE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979D1A-94C2-4B22-A911-C98286C0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3578BE-083D-4930-B4C1-CDA7C654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85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DCB21-E766-49F2-93D3-E135EBE6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F5479B-1D7C-491F-A586-1C5B96A50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98B04-D8FF-4E09-8B8F-41D636FD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AC93D2-C338-406F-B6FB-928D23B3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78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C61B8D-B8C5-4A8C-845A-4452C85D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DD186A-5DFB-4EAF-A19B-D4A7B0E5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B15B1F-3F54-46A6-A768-774D1A3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25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354D8-FFC3-4A60-A7FA-9AEF4A47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9007B-4338-4C69-B513-B8BF3F6EC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ACFB52-562E-4805-A9AD-720F949AD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4B4AF9-7EC4-4A21-8E28-E41514FD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63105D-A58E-4FE1-88B6-FDF9F90A7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20631C-4EEC-4AED-AB74-3E3AE754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29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16C8C-B1B4-4829-9FB8-F075664D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8EFC06-B0C4-42C3-94AD-C1A1E817B9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F74C2D-9135-4CC6-A5A5-30DF60FFE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327598-BC96-4B83-87DD-FAA6BE6F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7374AE-EDDF-4C33-85A4-DB8DC4586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DCB864-C73D-4555-8246-24920128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3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9631F7-B7EC-4826-B595-0DD2119D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21D48C-37BA-4C20-838C-F6F64137E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F8D80-A604-41C8-82A5-F6335055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77EE0-2B68-4AB5-B5F3-FECE69FF64FF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516F3-583D-4935-89C0-7404579E8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F0417F-D166-45C4-85A7-0FDF3367E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0ED67-0D88-465E-B55C-098E905A4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69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91129D-63C7-449D-A84D-3BC0F1567C11}"/>
              </a:ext>
            </a:extLst>
          </p:cNvPr>
          <p:cNvSpPr txBox="1"/>
          <p:nvPr/>
        </p:nvSpPr>
        <p:spPr>
          <a:xfrm>
            <a:off x="735290" y="339365"/>
            <a:ext cx="551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座位标定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CEBA29-584F-417A-83AF-1E5FF2B20CDB}"/>
              </a:ext>
            </a:extLst>
          </p:cNvPr>
          <p:cNvSpPr/>
          <p:nvPr/>
        </p:nvSpPr>
        <p:spPr>
          <a:xfrm>
            <a:off x="10302240" y="5168348"/>
            <a:ext cx="1399430" cy="1099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CAA233-9728-434D-9227-FA184B35D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5" y="1255796"/>
            <a:ext cx="5795211" cy="43464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A792EE-368C-4CF9-9AF3-FCD95633C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276" y="1255796"/>
            <a:ext cx="5795211" cy="43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5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8365EA-E26C-4505-B9D8-E865BE6CC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8" y="1867315"/>
            <a:ext cx="5996788" cy="3429000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D5284A1-9832-407D-B1E1-228132DF6C1E}"/>
              </a:ext>
            </a:extLst>
          </p:cNvPr>
          <p:cNvCxnSpPr>
            <a:cxnSpLocks/>
          </p:cNvCxnSpPr>
          <p:nvPr/>
        </p:nvCxnSpPr>
        <p:spPr>
          <a:xfrm flipV="1">
            <a:off x="1639989" y="1951155"/>
            <a:ext cx="311972" cy="334516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45CC62EA-5A97-4601-83B9-5F98A4DDBE57}"/>
              </a:ext>
            </a:extLst>
          </p:cNvPr>
          <p:cNvCxnSpPr>
            <a:cxnSpLocks/>
          </p:cNvCxnSpPr>
          <p:nvPr/>
        </p:nvCxnSpPr>
        <p:spPr>
          <a:xfrm flipH="1" flipV="1">
            <a:off x="1951961" y="1999565"/>
            <a:ext cx="2893808" cy="302827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FA6994F4-1FDE-4057-8548-50B84CD3A2E6}"/>
              </a:ext>
            </a:extLst>
          </p:cNvPr>
          <p:cNvCxnSpPr>
            <a:cxnSpLocks/>
          </p:cNvCxnSpPr>
          <p:nvPr/>
        </p:nvCxnSpPr>
        <p:spPr>
          <a:xfrm flipV="1">
            <a:off x="1639989" y="4748145"/>
            <a:ext cx="2947595" cy="279698"/>
          </a:xfrm>
          <a:prstGeom prst="line">
            <a:avLst/>
          </a:prstGeom>
          <a:ln w="28575">
            <a:solidFill>
              <a:srgbClr val="D37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BA85D47-6F00-4AA6-ABD3-EF917DA7484B}"/>
              </a:ext>
            </a:extLst>
          </p:cNvPr>
          <p:cNvCxnSpPr>
            <a:cxnSpLocks/>
          </p:cNvCxnSpPr>
          <p:nvPr/>
        </p:nvCxnSpPr>
        <p:spPr>
          <a:xfrm flipV="1">
            <a:off x="1731666" y="4393141"/>
            <a:ext cx="2479400" cy="203693"/>
          </a:xfrm>
          <a:prstGeom prst="line">
            <a:avLst/>
          </a:prstGeom>
          <a:ln w="28575">
            <a:solidFill>
              <a:srgbClr val="D371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E1AE3E9C-DFE5-4629-9426-5109FC6D1E6A}"/>
              </a:ext>
            </a:extLst>
          </p:cNvPr>
          <p:cNvCxnSpPr>
            <a:cxnSpLocks/>
          </p:cNvCxnSpPr>
          <p:nvPr/>
        </p:nvCxnSpPr>
        <p:spPr>
          <a:xfrm flipV="1">
            <a:off x="1771984" y="3554686"/>
            <a:ext cx="1678098" cy="11896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9599429A-B9D1-4305-BBED-A70EA4D19917}"/>
              </a:ext>
            </a:extLst>
          </p:cNvPr>
          <p:cNvCxnSpPr>
            <a:cxnSpLocks/>
          </p:cNvCxnSpPr>
          <p:nvPr/>
        </p:nvCxnSpPr>
        <p:spPr>
          <a:xfrm flipV="1">
            <a:off x="1795975" y="3340043"/>
            <a:ext cx="1446903" cy="12421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FFCDD41E-9DA3-4298-B4DD-F8EE0AC5885F}"/>
              </a:ext>
            </a:extLst>
          </p:cNvPr>
          <p:cNvCxnSpPr>
            <a:cxnSpLocks/>
          </p:cNvCxnSpPr>
          <p:nvPr/>
        </p:nvCxnSpPr>
        <p:spPr>
          <a:xfrm flipV="1">
            <a:off x="1731918" y="4066470"/>
            <a:ext cx="2172783" cy="162072"/>
          </a:xfrm>
          <a:prstGeom prst="line">
            <a:avLst/>
          </a:prstGeom>
          <a:ln w="28575">
            <a:solidFill>
              <a:srgbClr val="76D6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9081AA68-BA97-4D1D-A432-D441DB87CFFB}"/>
              </a:ext>
            </a:extLst>
          </p:cNvPr>
          <p:cNvCxnSpPr>
            <a:cxnSpLocks/>
          </p:cNvCxnSpPr>
          <p:nvPr/>
        </p:nvCxnSpPr>
        <p:spPr>
          <a:xfrm flipV="1">
            <a:off x="1774460" y="3796606"/>
            <a:ext cx="1948907" cy="118553"/>
          </a:xfrm>
          <a:prstGeom prst="line">
            <a:avLst/>
          </a:prstGeom>
          <a:ln w="28575">
            <a:solidFill>
              <a:srgbClr val="76D6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467DCB1-BC2B-4887-A11F-B61602B03C15}"/>
              </a:ext>
            </a:extLst>
          </p:cNvPr>
          <p:cNvSpPr txBox="1"/>
          <p:nvPr/>
        </p:nvSpPr>
        <p:spPr>
          <a:xfrm>
            <a:off x="6938474" y="1924822"/>
            <a:ext cx="42203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步骤：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画出座位两边的平行线，由于它们不平行与投影面，因此在灭点相交，每排座位也是按比例缩小直至灭点。</a:t>
            </a:r>
            <a:r>
              <a:rPr lang="zh-CN" altLang="en-US" dirty="0">
                <a:solidFill>
                  <a:srgbClr val="92D050"/>
                </a:solidFill>
              </a:rPr>
              <a:t>绿色线条</a:t>
            </a:r>
            <a:endParaRPr lang="en-US" altLang="zh-CN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在第一排与之后较为清晰的一排画出座位的前后范围。</a:t>
            </a:r>
            <a:r>
              <a:rPr lang="zh-CN" altLang="en-US" dirty="0">
                <a:solidFill>
                  <a:srgbClr val="D37135"/>
                </a:solidFill>
              </a:rPr>
              <a:t>褐色线条</a:t>
            </a:r>
            <a:endParaRPr lang="en-US" altLang="zh-CN" dirty="0">
              <a:solidFill>
                <a:srgbClr val="D37135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输入前后两排的间隔数量，按比例自动生成中间的间隔线段。</a:t>
            </a:r>
            <a:r>
              <a:rPr lang="zh-CN" altLang="en-US" dirty="0">
                <a:solidFill>
                  <a:srgbClr val="76D6FF"/>
                </a:solidFill>
              </a:rPr>
              <a:t>蓝色虚线</a:t>
            </a:r>
            <a:endParaRPr lang="en-US" altLang="zh-CN" dirty="0">
              <a:solidFill>
                <a:srgbClr val="76D6FF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从灭点拉取线条来分割每排的座位。</a:t>
            </a:r>
            <a:r>
              <a:rPr lang="zh-CN" altLang="en-US" dirty="0">
                <a:solidFill>
                  <a:srgbClr val="FFFF00"/>
                </a:solidFill>
              </a:rPr>
              <a:t>黄色线条</a:t>
            </a:r>
            <a:endParaRPr lang="en-US" altLang="zh-CN" dirty="0">
              <a:solidFill>
                <a:srgbClr val="FFFF00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13E5F5-66C3-4FD5-B16B-B202216BE23C}"/>
              </a:ext>
            </a:extLst>
          </p:cNvPr>
          <p:cNvCxnSpPr/>
          <p:nvPr/>
        </p:nvCxnSpPr>
        <p:spPr>
          <a:xfrm>
            <a:off x="1951961" y="1999565"/>
            <a:ext cx="381041" cy="321337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2CB6A7D-A2E0-47EF-8D9C-19049CEE6C80}"/>
              </a:ext>
            </a:extLst>
          </p:cNvPr>
          <p:cNvCxnSpPr>
            <a:cxnSpLocks/>
          </p:cNvCxnSpPr>
          <p:nvPr/>
        </p:nvCxnSpPr>
        <p:spPr>
          <a:xfrm>
            <a:off x="1951961" y="1999564"/>
            <a:ext cx="1382594" cy="3345161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EE2EB60-67F1-4045-8D0D-3367A9481DE8}"/>
              </a:ext>
            </a:extLst>
          </p:cNvPr>
          <p:cNvCxnSpPr>
            <a:cxnSpLocks/>
          </p:cNvCxnSpPr>
          <p:nvPr/>
        </p:nvCxnSpPr>
        <p:spPr>
          <a:xfrm>
            <a:off x="1958507" y="1999563"/>
            <a:ext cx="2317444" cy="3296752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52703E7-C335-454A-8118-4A318860D7B3}"/>
              </a:ext>
            </a:extLst>
          </p:cNvPr>
          <p:cNvSpPr txBox="1"/>
          <p:nvPr/>
        </p:nvSpPr>
        <p:spPr>
          <a:xfrm>
            <a:off x="735290" y="339365"/>
            <a:ext cx="551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标注流程</a:t>
            </a:r>
          </a:p>
        </p:txBody>
      </p:sp>
    </p:spTree>
    <p:extLst>
      <p:ext uri="{BB962C8B-B14F-4D97-AF65-F5344CB8AC3E}">
        <p14:creationId xmlns:p14="http://schemas.microsoft.com/office/powerpoint/2010/main" val="425022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B8AC724E-0626-43A8-8ECB-EE940A49A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60" y="1347362"/>
            <a:ext cx="3931780" cy="2212397"/>
          </a:xfrm>
          <a:prstGeom prst="rect">
            <a:avLst/>
          </a:prstGeom>
        </p:spPr>
      </p:pic>
      <p:pic>
        <p:nvPicPr>
          <p:cNvPr id="128" name="图片 127">
            <a:extLst>
              <a:ext uri="{FF2B5EF4-FFF2-40B4-BE49-F238E27FC236}">
                <a16:creationId xmlns:a16="http://schemas.microsoft.com/office/drawing/2014/main" id="{C1A78DA1-7A41-41A4-A84E-49C3535F8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0" y="1343776"/>
            <a:ext cx="3931780" cy="2215983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9CEC99EF-3CC7-4DB7-829F-C57099631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22" y="1343776"/>
            <a:ext cx="3869138" cy="22123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DD46DA-DFAC-43E6-9105-59F8CE7BFD08}"/>
              </a:ext>
            </a:extLst>
          </p:cNvPr>
          <p:cNvSpPr txBox="1"/>
          <p:nvPr/>
        </p:nvSpPr>
        <p:spPr>
          <a:xfrm>
            <a:off x="985513" y="3723469"/>
            <a:ext cx="10528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党校摄像头有多个预置点，一个座位可能以清晰、模糊或遮挡的状态存在各个预设角度的画面中。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对每个预置点，都重复如上的标注工作。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7F5130-825B-4191-856B-8E8D0D4DD048}"/>
              </a:ext>
            </a:extLst>
          </p:cNvPr>
          <p:cNvSpPr txBox="1"/>
          <p:nvPr/>
        </p:nvSpPr>
        <p:spPr>
          <a:xfrm>
            <a:off x="735290" y="339365"/>
            <a:ext cx="551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多预置点</a:t>
            </a:r>
          </a:p>
        </p:txBody>
      </p:sp>
    </p:spTree>
    <p:extLst>
      <p:ext uri="{BB962C8B-B14F-4D97-AF65-F5344CB8AC3E}">
        <p14:creationId xmlns:p14="http://schemas.microsoft.com/office/powerpoint/2010/main" val="244303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E0C7474-A8EC-4495-A307-E47C81744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609106"/>
            <a:ext cx="6012616" cy="32111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3221F4-58D7-4915-AC77-6CE6C1848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936" y="1609106"/>
            <a:ext cx="5675198" cy="32111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6F7B53-7883-4F19-A974-4A43EE2E32FB}"/>
              </a:ext>
            </a:extLst>
          </p:cNvPr>
          <p:cNvSpPr txBox="1"/>
          <p:nvPr/>
        </p:nvSpPr>
        <p:spPr>
          <a:xfrm>
            <a:off x="735290" y="339365"/>
            <a:ext cx="551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标注结果</a:t>
            </a:r>
          </a:p>
        </p:txBody>
      </p:sp>
    </p:spTree>
    <p:extLst>
      <p:ext uri="{BB962C8B-B14F-4D97-AF65-F5344CB8AC3E}">
        <p14:creationId xmlns:p14="http://schemas.microsoft.com/office/powerpoint/2010/main" val="416619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F6F7B53-7883-4F19-A974-4A43EE2E32FB}"/>
              </a:ext>
            </a:extLst>
          </p:cNvPr>
          <p:cNvSpPr txBox="1"/>
          <p:nvPr/>
        </p:nvSpPr>
        <p:spPr>
          <a:xfrm>
            <a:off x="735290" y="339365"/>
            <a:ext cx="551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多个预置点之间的座位对应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A1CE98-4B5D-4569-9186-D842C6AB8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18" y="1787236"/>
            <a:ext cx="9106823" cy="37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F6F7B53-7883-4F19-A974-4A43EE2E32FB}"/>
              </a:ext>
            </a:extLst>
          </p:cNvPr>
          <p:cNvSpPr txBox="1"/>
          <p:nvPr/>
        </p:nvSpPr>
        <p:spPr>
          <a:xfrm>
            <a:off x="735290" y="339365"/>
            <a:ext cx="551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人员座位对应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DE09C9-F7DA-4195-8CC1-F034FE4A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191" y="1224349"/>
            <a:ext cx="3986001" cy="27123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6EA77F-630E-4B1F-8CAC-94685AC41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54" y="1224348"/>
            <a:ext cx="3956078" cy="29320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CD4771-8321-4A37-8A3A-870B0E97B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154" y="2938483"/>
            <a:ext cx="5052951" cy="37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8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F6F7B53-7883-4F19-A974-4A43EE2E32FB}"/>
              </a:ext>
            </a:extLst>
          </p:cNvPr>
          <p:cNvSpPr txBox="1"/>
          <p:nvPr/>
        </p:nvSpPr>
        <p:spPr>
          <a:xfrm>
            <a:off x="735290" y="339365"/>
            <a:ext cx="551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模型漏检人员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EB73F1-374D-419A-8D6D-8DB55BC38440}"/>
              </a:ext>
            </a:extLst>
          </p:cNvPr>
          <p:cNvSpPr txBox="1"/>
          <p:nvPr/>
        </p:nvSpPr>
        <p:spPr>
          <a:xfrm>
            <a:off x="534390" y="1169719"/>
            <a:ext cx="983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法一： 多次抽帧检测</a:t>
            </a:r>
            <a:endParaRPr lang="en-US" altLang="zh-CN" dirty="0"/>
          </a:p>
          <a:p>
            <a:r>
              <a:rPr lang="zh-CN" altLang="en-US" dirty="0"/>
              <a:t>法二： 结合人脸模型结果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89EB31-2D33-4CA7-B584-43059584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61629"/>
            <a:ext cx="5913785" cy="44048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CEE9B4-D4E2-47B5-B364-5091001F5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54" y="2061629"/>
            <a:ext cx="5929410" cy="44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3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F6F7B53-7883-4F19-A974-4A43EE2E32FB}"/>
              </a:ext>
            </a:extLst>
          </p:cNvPr>
          <p:cNvSpPr txBox="1"/>
          <p:nvPr/>
        </p:nvSpPr>
        <p:spPr>
          <a:xfrm>
            <a:off x="735290" y="339365"/>
            <a:ext cx="551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模型漏检人员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EB73F1-374D-419A-8D6D-8DB55BC38440}"/>
              </a:ext>
            </a:extLst>
          </p:cNvPr>
          <p:cNvSpPr txBox="1"/>
          <p:nvPr/>
        </p:nvSpPr>
        <p:spPr>
          <a:xfrm>
            <a:off x="534390" y="1169719"/>
            <a:ext cx="983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法二： 结合人脸模型结果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2432A8-30A1-4C6F-8DF7-B631372A2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78" y="1784630"/>
            <a:ext cx="5939751" cy="44164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54E035-DC5A-4EF5-A223-8AFD83E6A48C}"/>
              </a:ext>
            </a:extLst>
          </p:cNvPr>
          <p:cNvSpPr/>
          <p:nvPr/>
        </p:nvSpPr>
        <p:spPr>
          <a:xfrm>
            <a:off x="1882240" y="3060032"/>
            <a:ext cx="148442" cy="20781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1A656E-E09D-4D05-B487-E88F7EC0C669}"/>
              </a:ext>
            </a:extLst>
          </p:cNvPr>
          <p:cNvSpPr/>
          <p:nvPr/>
        </p:nvSpPr>
        <p:spPr>
          <a:xfrm>
            <a:off x="1506188" y="2683980"/>
            <a:ext cx="148442" cy="20781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C820A19-9BF8-4D46-959E-DBC48548290F}"/>
              </a:ext>
            </a:extLst>
          </p:cNvPr>
          <p:cNvCxnSpPr>
            <a:cxnSpLocks/>
          </p:cNvCxnSpPr>
          <p:nvPr/>
        </p:nvCxnSpPr>
        <p:spPr>
          <a:xfrm>
            <a:off x="1573481" y="2804711"/>
            <a:ext cx="163045" cy="3028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2BD54B1-E568-4693-B15D-FE3DCBDAEEEE}"/>
              </a:ext>
            </a:extLst>
          </p:cNvPr>
          <p:cNvCxnSpPr>
            <a:cxnSpLocks/>
          </p:cNvCxnSpPr>
          <p:nvPr/>
        </p:nvCxnSpPr>
        <p:spPr>
          <a:xfrm>
            <a:off x="1949159" y="3158003"/>
            <a:ext cx="129023" cy="32360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E5DA6B22-28D4-421D-9C3D-C389C414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312" y="1784630"/>
            <a:ext cx="5929410" cy="4404871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27E4095-D8C5-4C43-AF52-A2FFBA129D2B}"/>
              </a:ext>
            </a:extLst>
          </p:cNvPr>
          <p:cNvCxnSpPr>
            <a:cxnSpLocks/>
          </p:cNvCxnSpPr>
          <p:nvPr/>
        </p:nvCxnSpPr>
        <p:spPr>
          <a:xfrm>
            <a:off x="7259782" y="3267850"/>
            <a:ext cx="163045" cy="3028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5F30F69-2EED-44A7-A3A8-F7F91611318A}"/>
              </a:ext>
            </a:extLst>
          </p:cNvPr>
          <p:cNvCxnSpPr>
            <a:cxnSpLocks/>
          </p:cNvCxnSpPr>
          <p:nvPr/>
        </p:nvCxnSpPr>
        <p:spPr>
          <a:xfrm>
            <a:off x="7259782" y="3267199"/>
            <a:ext cx="129023" cy="32360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114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4396</TotalTime>
  <Words>174</Words>
  <Application>Microsoft Office PowerPoint</Application>
  <PresentationFormat>宽屏</PresentationFormat>
  <Paragraphs>19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正</dc:creator>
  <cp:lastModifiedBy>ljjr</cp:lastModifiedBy>
  <cp:revision>2</cp:revision>
  <dcterms:created xsi:type="dcterms:W3CDTF">2021-11-05T01:37:46Z</dcterms:created>
  <dcterms:modified xsi:type="dcterms:W3CDTF">2021-12-13T00:51:53Z</dcterms:modified>
</cp:coreProperties>
</file>